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58" r:id="rId6"/>
    <p:sldId id="262" r:id="rId7"/>
    <p:sldId id="263" r:id="rId8"/>
    <p:sldId id="265" r:id="rId9"/>
    <p:sldId id="266" r:id="rId10"/>
    <p:sldId id="264" r:id="rId11"/>
    <p:sldId id="267" r:id="rId12"/>
    <p:sldId id="268" r:id="rId13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12ABB-66EA-4601-8C2A-9597EAF699B7}" v="1" dt="2023-02-16T11:11:59.394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80" autoAdjust="0"/>
  </p:normalViewPr>
  <p:slideViewPr>
    <p:cSldViewPr snapToGrid="0" snapToObjects="1" showGuides="1">
      <p:cViewPr varScale="1">
        <p:scale>
          <a:sx n="86" d="100"/>
          <a:sy n="86" d="100"/>
        </p:scale>
        <p:origin x="562" y="5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jam Westerhof" userId="8b10c524-a731-41a8-951f-f091b3cf2bda" providerId="ADAL" clId="{FE189D0B-7D60-4E18-ACDE-937FA39A1810}"/>
    <pc:docChg chg="modSld">
      <pc:chgData name="Mirjam Westerhof" userId="8b10c524-a731-41a8-951f-f091b3cf2bda" providerId="ADAL" clId="{FE189D0B-7D60-4E18-ACDE-937FA39A1810}" dt="2023-02-16T11:28:48.852" v="11" actId="14100"/>
      <pc:docMkLst>
        <pc:docMk/>
      </pc:docMkLst>
      <pc:sldChg chg="modSp mod">
        <pc:chgData name="Mirjam Westerhof" userId="8b10c524-a731-41a8-951f-f091b3cf2bda" providerId="ADAL" clId="{FE189D0B-7D60-4E18-ACDE-937FA39A1810}" dt="2023-02-16T11:28:48.852" v="11" actId="14100"/>
        <pc:sldMkLst>
          <pc:docMk/>
          <pc:sldMk cId="4199527358" sldId="257"/>
        </pc:sldMkLst>
        <pc:grpChg chg="mod">
          <ac:chgData name="Mirjam Westerhof" userId="8b10c524-a731-41a8-951f-f091b3cf2bda" providerId="ADAL" clId="{FE189D0B-7D60-4E18-ACDE-937FA39A1810}" dt="2023-02-16T11:28:14.833" v="0" actId="1076"/>
          <ac:grpSpMkLst>
            <pc:docMk/>
            <pc:sldMk cId="4199527358" sldId="257"/>
            <ac:grpSpMk id="5" creationId="{00000000-0000-0000-0000-000000000000}"/>
          </ac:grpSpMkLst>
        </pc:grpChg>
        <pc:picChg chg="mod">
          <ac:chgData name="Mirjam Westerhof" userId="8b10c524-a731-41a8-951f-f091b3cf2bda" providerId="ADAL" clId="{FE189D0B-7D60-4E18-ACDE-937FA39A1810}" dt="2023-02-16T11:28:29.508" v="3" actId="14100"/>
          <ac:picMkLst>
            <pc:docMk/>
            <pc:sldMk cId="4199527358" sldId="257"/>
            <ac:picMk id="7" creationId="{00000000-0000-0000-0000-000000000000}"/>
          </ac:picMkLst>
        </pc:picChg>
        <pc:picChg chg="mod">
          <ac:chgData name="Mirjam Westerhof" userId="8b10c524-a731-41a8-951f-f091b3cf2bda" providerId="ADAL" clId="{FE189D0B-7D60-4E18-ACDE-937FA39A1810}" dt="2023-02-16T11:28:19.266" v="1" actId="1076"/>
          <ac:picMkLst>
            <pc:docMk/>
            <pc:sldMk cId="4199527358" sldId="257"/>
            <ac:picMk id="8" creationId="{00000000-0000-0000-0000-000000000000}"/>
          </ac:picMkLst>
        </pc:picChg>
        <pc:picChg chg="mod">
          <ac:chgData name="Mirjam Westerhof" userId="8b10c524-a731-41a8-951f-f091b3cf2bda" providerId="ADAL" clId="{FE189D0B-7D60-4E18-ACDE-937FA39A1810}" dt="2023-02-16T11:28:48.852" v="11" actId="14100"/>
          <ac:picMkLst>
            <pc:docMk/>
            <pc:sldMk cId="4199527358" sldId="257"/>
            <ac:picMk id="9" creationId="{00000000-0000-0000-0000-000000000000}"/>
          </ac:picMkLst>
        </pc:picChg>
        <pc:picChg chg="mod">
          <ac:chgData name="Mirjam Westerhof" userId="8b10c524-a731-41a8-951f-f091b3cf2bda" providerId="ADAL" clId="{FE189D0B-7D60-4E18-ACDE-937FA39A1810}" dt="2023-02-16T11:28:46.124" v="10" actId="1076"/>
          <ac:picMkLst>
            <pc:docMk/>
            <pc:sldMk cId="4199527358" sldId="257"/>
            <ac:picMk id="10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DF66ED8-2BC3-412E-80B3-71962948B317}" type="datetime1">
              <a:rPr lang="nl-NL" smtClean="0"/>
              <a:t>16-2-2023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7C8325-CE22-4679-8043-BA3B1311C8C6}" type="datetime1">
              <a:rPr lang="nl-NL" noProof="0" smtClean="0"/>
              <a:t>16-2-2023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71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879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904" y="6125744"/>
            <a:ext cx="9438096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409943" y="4444353"/>
            <a:ext cx="0" cy="2690794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3D152375-5B7D-DC27-AE79-BF9DE0DBD378}"/>
              </a:ext>
            </a:extLst>
          </p:cNvPr>
          <p:cNvSpPr/>
          <p:nvPr userDrawn="1"/>
        </p:nvSpPr>
        <p:spPr>
          <a:xfrm>
            <a:off x="9445841" y="4616539"/>
            <a:ext cx="2831976" cy="2237173"/>
          </a:xfrm>
          <a:custGeom>
            <a:avLst/>
            <a:gdLst>
              <a:gd name="connsiteX0" fmla="*/ 2831976 w 2831976"/>
              <a:gd name="connsiteY0" fmla="*/ 8878 h 2237173"/>
              <a:gd name="connsiteX1" fmla="*/ 1340528 w 2831976"/>
              <a:gd name="connsiteY1" fmla="*/ 8878 h 2237173"/>
              <a:gd name="connsiteX2" fmla="*/ 0 w 2831976"/>
              <a:gd name="connsiteY2" fmla="*/ 2237173 h 2237173"/>
              <a:gd name="connsiteX3" fmla="*/ 2760955 w 2831976"/>
              <a:gd name="connsiteY3" fmla="*/ 2237173 h 2237173"/>
              <a:gd name="connsiteX4" fmla="*/ 2760955 w 2831976"/>
              <a:gd name="connsiteY4" fmla="*/ 0 h 223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976" h="2237173">
                <a:moveTo>
                  <a:pt x="2831976" y="8878"/>
                </a:moveTo>
                <a:lnTo>
                  <a:pt x="1340528" y="8878"/>
                </a:lnTo>
                <a:lnTo>
                  <a:pt x="0" y="2237173"/>
                </a:lnTo>
                <a:lnTo>
                  <a:pt x="2760955" y="2237173"/>
                </a:lnTo>
                <a:lnTo>
                  <a:pt x="2760955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32DB374-DFFC-A63A-833B-EEEA0A991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58"/>
          <a:stretch/>
        </p:blipFill>
        <p:spPr>
          <a:xfrm>
            <a:off x="-1" y="4838339"/>
            <a:ext cx="975905" cy="191570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0FA5662-CC47-3F5D-05DF-EE186A39F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6355" y="5796192"/>
            <a:ext cx="1588328" cy="67043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904" y="5037721"/>
            <a:ext cx="9438096" cy="891250"/>
          </a:xfrm>
        </p:spPr>
        <p:txBody>
          <a:bodyPr rtlCol="0" anchor="t"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2" y="3902251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DFA969-72CF-AF87-5D69-51C923B64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753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9389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4948807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128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86568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288458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3945271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00595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4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2282500" y="3861585"/>
            <a:ext cx="0" cy="200622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7DB636-83B6-F738-EF11-4F8130621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439" y="3049849"/>
            <a:ext cx="11239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" name="Rechthoek 2" title="Decoratief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7" name="Tijdelijke aanduiding voor tekst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1</a:t>
            </a:r>
          </a:p>
        </p:txBody>
      </p:sp>
      <p:sp>
        <p:nvSpPr>
          <p:cNvPr id="38" name="Tijdelijke aanduiding voor tekst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2</a:t>
            </a:r>
          </a:p>
        </p:txBody>
      </p:sp>
      <p:sp>
        <p:nvSpPr>
          <p:cNvPr id="39" name="Tijdelijke aanduiding voor tekst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3</a:t>
            </a:r>
          </a:p>
        </p:txBody>
      </p:sp>
      <p:sp>
        <p:nvSpPr>
          <p:cNvPr id="40" name="Tijdelijke aanduiding voor tekst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4</a:t>
            </a:r>
          </a:p>
        </p:txBody>
      </p:sp>
      <p:sp>
        <p:nvSpPr>
          <p:cNvPr id="41" name="Tijdelijke aanduiding voor tekst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5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9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, afbeeldi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16392"/>
            <a:ext cx="6096000" cy="313552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 dirty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4"/>
            <a:ext cx="4312353" cy="2739550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 dirty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2937453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251075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1" name="Rechthoek 10" title="Decoratief"/>
          <p:cNvSpPr/>
          <p:nvPr userDrawn="1"/>
        </p:nvSpPr>
        <p:spPr>
          <a:xfrm>
            <a:off x="3708400" y="0"/>
            <a:ext cx="4775200" cy="5856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2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58947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5894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Afbeelding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38795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87957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2645420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2645420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3049705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3049705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170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20C18-8AB5-5FB8-4573-D9E33FDC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BBCB00-85F0-8FF6-278B-85D84A54F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72EAFB3-6E11-6A8B-DFD9-87EE69B2A5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11338"/>
            <a:ext cx="10515600" cy="3559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5566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005234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005234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535945"/>
            <a:ext cx="2558005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</a:t>
            </a:r>
            <a:br>
              <a:rPr lang="nl-NL" noProof="0" dirty="0"/>
            </a:br>
            <a:r>
              <a:rPr lang="nl-NL" noProof="0" dirty="0"/>
              <a:t>Titel toevoegen</a:t>
            </a:r>
          </a:p>
        </p:txBody>
      </p:sp>
      <p:sp>
        <p:nvSpPr>
          <p:cNvPr id="9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7"/>
            <a:ext cx="12192000" cy="2697464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2411898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7"/>
            <a:ext cx="10349090" cy="1147594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nl-NL" sz="1400" b="0" i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235268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</a:t>
            </a:r>
            <a:br>
              <a:rPr lang="nl-NL" noProof="0" dirty="0"/>
            </a:br>
            <a:r>
              <a:rPr lang="nl-NL" noProof="0" dirty="0"/>
              <a:t>Titel toevoegen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044583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325449"/>
            <a:ext cx="12192000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Klikken om te bewerken </a:t>
            </a:r>
            <a:br>
              <a:rPr lang="nl-NL" noProof="0" dirty="0"/>
            </a:br>
            <a:r>
              <a:rPr lang="nl-NL" noProof="0" dirty="0"/>
              <a:t>Titelstijl van model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7"/>
            <a:ext cx="6896100" cy="5943747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Rechthoek 7" title="Decoratief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1118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Aangepaste indel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30237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/>
          <p:cNvSpPr/>
          <p:nvPr userDrawn="1"/>
        </p:nvSpPr>
        <p:spPr>
          <a:xfrm>
            <a:off x="0" y="4324334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705165"/>
            <a:ext cx="12192000" cy="119245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397189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4735869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279637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10799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364382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340762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406296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22827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BEDANKT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WWW.WEBSITENAAM.COM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593028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1" name="Tijdelijke aanduiding voor afbeelding 5" title="Decoratief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5" title="Decoratief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5" title="Decoratief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25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26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20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8" name="Tijdelijke aanduiding voor afbeelding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9" name="Tijdelijke aanduiding voor afbeelding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0" name="Tijdelijke aanduiding voor afbeelding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2217689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4" name="Tijdelijke aanduiding voor afbeelding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5" name="Tijdelijke aanduiding voor afbeelding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6" name="Tijdelijke aanduiding voor afbeelding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7" name="Tijdelijke aanduiding voor afbeelding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17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59465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2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4899" y="2661822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 title="Decoratief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1" name="Rechthoek 20" title="Decoratief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8" name="Rechthoek 27" title="Decoratief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0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2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3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6" name="Rechthoek 25" title="Decoratief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31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992290-B585-4E4A-7AC6-8A923C4BF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1558" y="42276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52999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54034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2738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2265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7" name="Vorm 62" title="Decoratief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01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17500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7027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59302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01983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81510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1"/>
            <a:ext cx="10719842" cy="3413316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1"/>
            <a:ext cx="5742622" cy="33156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4" name="Tijdelijke aanduiding voor afbeelding 3" title="Decoratief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331629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4" name="Tijdelijke aanduiding voor tabel 3" title="Decoratief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39540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tabel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6" title="Decoratief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EB6E453-495C-06FD-37E2-05997D8C0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59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 met afbeeld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400" y="2537750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F246DF8-D62F-04B2-8622-11CC73D08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443247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1"/>
            <a:ext cx="3129336" cy="537639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4" title="Decoratief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5"/>
            <a:ext cx="579890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5"/>
            <a:ext cx="281756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9" name="Rechthoek 8" title="Decoratief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0" name="Rechthoek 9" title="Decoratief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Rechthoek 12" title="Decoratief">
            <a:extLst>
              <a:ext uri="{FF2B5EF4-FFF2-40B4-BE49-F238E27FC236}">
                <a16:creationId xmlns:a16="http://schemas.microsoft.com/office/drawing/2014/main" id="{BF17A340-D286-A6DF-A2AE-B01786A4637D}"/>
              </a:ext>
            </a:extLst>
          </p:cNvPr>
          <p:cNvSpPr/>
          <p:nvPr userDrawn="1"/>
        </p:nvSpPr>
        <p:spPr>
          <a:xfrm>
            <a:off x="9161076" y="4586414"/>
            <a:ext cx="2815716" cy="132968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3B5-628B-49C0-80EA-60508090EE72}" type="datetimeFigureOut">
              <a:rPr lang="nl-NL" smtClean="0"/>
              <a:t>16-2-2023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84DE-27E6-4EB4-B8B9-710A9E2E3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143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3B5-628B-49C0-80EA-60508090EE72}" type="datetimeFigureOut">
              <a:rPr lang="nl-NL" smtClean="0"/>
              <a:t>16-2-2023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84DE-27E6-4EB4-B8B9-710A9E2E3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95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 met afbeel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2095130"/>
            <a:ext cx="7252505" cy="1903567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4545723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6B43B2-ECE0-E03D-4EB3-17B6DC2AE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C0B8BC-F1C6-2FB8-16D8-F77014780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96B55DA-910F-ED6C-818A-1244BC61E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0517B066-73DB-B89E-7604-AABD680F963F}"/>
              </a:ext>
            </a:extLst>
          </p:cNvPr>
          <p:cNvSpPr/>
          <p:nvPr userDrawn="1"/>
        </p:nvSpPr>
        <p:spPr>
          <a:xfrm>
            <a:off x="0" y="5931440"/>
            <a:ext cx="12192000" cy="947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28619994-91F7-6E14-CF95-7229832D62AF}"/>
              </a:ext>
            </a:extLst>
          </p:cNvPr>
          <p:cNvSpPr/>
          <p:nvPr userDrawn="1"/>
        </p:nvSpPr>
        <p:spPr>
          <a:xfrm>
            <a:off x="9431313" y="5893547"/>
            <a:ext cx="2849732" cy="985421"/>
          </a:xfrm>
          <a:custGeom>
            <a:avLst/>
            <a:gdLst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17755 h 985421"/>
              <a:gd name="connsiteX1" fmla="*/ 550416 w 3107185"/>
              <a:gd name="connsiteY1" fmla="*/ 17755 h 985421"/>
              <a:gd name="connsiteX2" fmla="*/ 0 w 3107185"/>
              <a:gd name="connsiteY2" fmla="*/ 985421 h 985421"/>
              <a:gd name="connsiteX3" fmla="*/ 3107185 w 3107185"/>
              <a:gd name="connsiteY3" fmla="*/ 985421 h 985421"/>
              <a:gd name="connsiteX4" fmla="*/ 2840854 w 3107185"/>
              <a:gd name="connsiteY4" fmla="*/ 0 h 985421"/>
              <a:gd name="connsiteX5" fmla="*/ 2814222 w 3107185"/>
              <a:gd name="connsiteY5" fmla="*/ 17755 h 985421"/>
              <a:gd name="connsiteX0" fmla="*/ 2814222 w 2849732"/>
              <a:gd name="connsiteY0" fmla="*/ 17755 h 985421"/>
              <a:gd name="connsiteX1" fmla="*/ 550416 w 2849732"/>
              <a:gd name="connsiteY1" fmla="*/ 17755 h 985421"/>
              <a:gd name="connsiteX2" fmla="*/ 0 w 2849732"/>
              <a:gd name="connsiteY2" fmla="*/ 985421 h 985421"/>
              <a:gd name="connsiteX3" fmla="*/ 2849732 w 2849732"/>
              <a:gd name="connsiteY3" fmla="*/ 976543 h 985421"/>
              <a:gd name="connsiteX4" fmla="*/ 2840854 w 2849732"/>
              <a:gd name="connsiteY4" fmla="*/ 0 h 985421"/>
              <a:gd name="connsiteX5" fmla="*/ 2814222 w 2849732"/>
              <a:gd name="connsiteY5" fmla="*/ 17755 h 98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9732" h="985421">
                <a:moveTo>
                  <a:pt x="2814222" y="17755"/>
                </a:moveTo>
                <a:lnTo>
                  <a:pt x="550416" y="17755"/>
                </a:lnTo>
                <a:lnTo>
                  <a:pt x="0" y="985421"/>
                </a:lnTo>
                <a:lnTo>
                  <a:pt x="2849732" y="976543"/>
                </a:lnTo>
                <a:cubicBezTo>
                  <a:pt x="2846773" y="651029"/>
                  <a:pt x="2843813" y="325514"/>
                  <a:pt x="2840854" y="0"/>
                </a:cubicBezTo>
                <a:lnTo>
                  <a:pt x="2814222" y="177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6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2B27D6-244B-5BBD-B82E-5BB5DCA19DB9}"/>
              </a:ext>
            </a:extLst>
          </p:cNvPr>
          <p:cNvPicPr>
            <a:picLocks noChangeAspect="1"/>
          </p:cNvPicPr>
          <p:nvPr userDrawn="1"/>
        </p:nvPicPr>
        <p:blipFill>
          <a:blip r:embed="rId65"/>
          <a:stretch>
            <a:fillRect/>
          </a:stretch>
        </p:blipFill>
        <p:spPr>
          <a:xfrm>
            <a:off x="10228608" y="6051042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57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90" r:id="rId11"/>
    <p:sldLayoutId id="2147483694" r:id="rId12"/>
    <p:sldLayoutId id="2147483693" r:id="rId13"/>
    <p:sldLayoutId id="2147483686" r:id="rId14"/>
    <p:sldLayoutId id="2147483703" r:id="rId15"/>
    <p:sldLayoutId id="2147483709" r:id="rId16"/>
    <p:sldLayoutId id="2147483710" r:id="rId17"/>
    <p:sldLayoutId id="2147483711" r:id="rId18"/>
    <p:sldLayoutId id="2147483712" r:id="rId19"/>
    <p:sldLayoutId id="2147483749" r:id="rId20"/>
    <p:sldLayoutId id="2147483751" r:id="rId21"/>
    <p:sldLayoutId id="2147483704" r:id="rId22"/>
    <p:sldLayoutId id="2147483702" r:id="rId23"/>
    <p:sldLayoutId id="2147483713" r:id="rId24"/>
    <p:sldLayoutId id="2147483714" r:id="rId25"/>
    <p:sldLayoutId id="2147483715" r:id="rId26"/>
    <p:sldLayoutId id="2147483695" r:id="rId27"/>
    <p:sldLayoutId id="2147483730" r:id="rId28"/>
    <p:sldLayoutId id="2147483698" r:id="rId29"/>
    <p:sldLayoutId id="2147483731" r:id="rId30"/>
    <p:sldLayoutId id="2147483699" r:id="rId31"/>
    <p:sldLayoutId id="2147483732" r:id="rId32"/>
    <p:sldLayoutId id="2147483740" r:id="rId33"/>
    <p:sldLayoutId id="2147483700" r:id="rId34"/>
    <p:sldLayoutId id="2147483741" r:id="rId35"/>
    <p:sldLayoutId id="2147483742" r:id="rId36"/>
    <p:sldLayoutId id="2147483696" r:id="rId37"/>
    <p:sldLayoutId id="2147483743" r:id="rId38"/>
    <p:sldLayoutId id="2147483744" r:id="rId39"/>
    <p:sldLayoutId id="2147483745" r:id="rId40"/>
    <p:sldLayoutId id="2147483705" r:id="rId41"/>
    <p:sldLayoutId id="2147483746" r:id="rId42"/>
    <p:sldLayoutId id="2147483687" r:id="rId43"/>
    <p:sldLayoutId id="2147483719" r:id="rId44"/>
    <p:sldLayoutId id="2147483720" r:id="rId45"/>
    <p:sldLayoutId id="2147483718" r:id="rId46"/>
    <p:sldLayoutId id="2147483721" r:id="rId47"/>
    <p:sldLayoutId id="2147483716" r:id="rId48"/>
    <p:sldLayoutId id="2147483722" r:id="rId49"/>
    <p:sldLayoutId id="2147483723" r:id="rId50"/>
    <p:sldLayoutId id="2147483753" r:id="rId51"/>
    <p:sldLayoutId id="2147483754" r:id="rId52"/>
    <p:sldLayoutId id="2147483755" r:id="rId53"/>
    <p:sldLayoutId id="2147483756" r:id="rId54"/>
    <p:sldLayoutId id="2147483725" r:id="rId55"/>
    <p:sldLayoutId id="2147483726" r:id="rId56"/>
    <p:sldLayoutId id="2147483675" r:id="rId57"/>
    <p:sldLayoutId id="2147483677" r:id="rId58"/>
    <p:sldLayoutId id="2147483729" r:id="rId59"/>
    <p:sldLayoutId id="2147483747" r:id="rId60"/>
    <p:sldLayoutId id="2147483728" r:id="rId61"/>
    <p:sldLayoutId id="2147483758" r:id="rId62"/>
    <p:sldLayoutId id="2147483759" r:id="rId6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7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-97655" y="-442072"/>
            <a:ext cx="9343756" cy="7526726"/>
            <a:chOff x="0" y="0"/>
            <a:chExt cx="9180000" cy="6921264"/>
          </a:xfrm>
        </p:grpSpPr>
        <p:pic>
          <p:nvPicPr>
            <p:cNvPr id="6" name="Afbeelding 5" descr="CC-PPT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80000" cy="6885000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56471"/>
              <a:ext cx="4407273" cy="3228529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9790"/>
              <a:ext cx="4480728" cy="3366682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273" y="3656471"/>
              <a:ext cx="4772727" cy="3264793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728" y="289790"/>
              <a:ext cx="4699272" cy="3366682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9175080" y="1410789"/>
            <a:ext cx="301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Kader Beroeps</a:t>
            </a:r>
          </a:p>
        </p:txBody>
      </p:sp>
      <p:pic>
        <p:nvPicPr>
          <p:cNvPr id="12" name="Audiobestand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5"/>
    </mc:Choice>
    <mc:Fallback xmlns="">
      <p:transition spd="slow" advTm="6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616366" y="761090"/>
            <a:ext cx="306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Leerjaar 3 Kader Beroeps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366" y="1491837"/>
            <a:ext cx="8181975" cy="3228975"/>
          </a:xfrm>
          <a:prstGeom prst="rect">
            <a:avLst/>
          </a:prstGeom>
        </p:spPr>
      </p:pic>
      <p:sp>
        <p:nvSpPr>
          <p:cNvPr id="10" name="Vijfhoek 9"/>
          <p:cNvSpPr/>
          <p:nvPr/>
        </p:nvSpPr>
        <p:spPr>
          <a:xfrm>
            <a:off x="1776549" y="1631725"/>
            <a:ext cx="4702628" cy="1367074"/>
          </a:xfrm>
          <a:prstGeom prst="homePlate">
            <a:avLst>
              <a:gd name="adj" fmla="val 46224"/>
            </a:avLst>
          </a:prstGeom>
          <a:solidFill>
            <a:srgbClr val="88C14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chemeClr val="bg1"/>
                </a:solidFill>
              </a:rPr>
              <a:t>4 profielmodules (4 SE cijfers)</a:t>
            </a:r>
          </a:p>
        </p:txBody>
      </p:sp>
      <p:sp>
        <p:nvSpPr>
          <p:cNvPr id="11" name="Vijfhoek 10"/>
          <p:cNvSpPr/>
          <p:nvPr/>
        </p:nvSpPr>
        <p:spPr>
          <a:xfrm>
            <a:off x="1691579" y="3155103"/>
            <a:ext cx="4787598" cy="1433092"/>
          </a:xfrm>
          <a:prstGeom prst="homePlate">
            <a:avLst>
              <a:gd name="adj" fmla="val 46224"/>
            </a:avLst>
          </a:prstGeom>
          <a:solidFill>
            <a:srgbClr val="88C14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257343" y="2055813"/>
            <a:ext cx="2459543" cy="2331899"/>
          </a:xfrm>
          <a:prstGeom prst="rect">
            <a:avLst/>
          </a:prstGeom>
          <a:solidFill>
            <a:srgbClr val="88C143"/>
          </a:solidFill>
          <a:ln>
            <a:solidFill>
              <a:srgbClr val="88C1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9"/>
    </mc:Choice>
    <mc:Fallback xmlns="">
      <p:transition spd="slow" advTm="5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943" y="0"/>
            <a:ext cx="13515677" cy="5974323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471748" y="883677"/>
            <a:ext cx="80118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latin typeface="Calibri Light"/>
                <a:cs typeface="Calibri Light"/>
              </a:rPr>
              <a:t>PM 1</a:t>
            </a:r>
            <a:r>
              <a:rPr lang="nl-NL" sz="2800" dirty="0">
                <a:latin typeface="Calibri Light"/>
                <a:cs typeface="Calibri Light"/>
              </a:rPr>
              <a:t> Groene productie </a:t>
            </a:r>
          </a:p>
          <a:p>
            <a:r>
              <a:rPr lang="nl-NL" sz="2800" dirty="0">
                <a:latin typeface="Calibri Light"/>
                <a:cs typeface="Calibri Light"/>
              </a:rPr>
              <a:t>(van oogsten van tomaten tot het houden van koeien)</a:t>
            </a:r>
          </a:p>
          <a:p>
            <a:endParaRPr lang="nl-NL" sz="2800" dirty="0">
              <a:latin typeface="Calibri Light"/>
              <a:cs typeface="Calibri Light"/>
            </a:endParaRPr>
          </a:p>
          <a:p>
            <a:r>
              <a:rPr lang="nl-NL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PM 2</a:t>
            </a: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Tussen productie en verkoop </a:t>
            </a:r>
          </a:p>
          <a:p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(van tomaat tot tomatensoep in het schap)</a:t>
            </a:r>
          </a:p>
          <a:p>
            <a:endParaRPr lang="nl-N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PM 3 </a:t>
            </a: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Vergroening stedelijke omgeving </a:t>
            </a:r>
          </a:p>
          <a:p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(van tuin tot hond)</a:t>
            </a:r>
          </a:p>
          <a:p>
            <a:endParaRPr lang="nl-N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2800" b="1" dirty="0">
                <a:latin typeface="Calibri Light"/>
                <a:cs typeface="Calibri Light"/>
              </a:rPr>
              <a:t>PM 4</a:t>
            </a:r>
            <a:r>
              <a:rPr lang="nl-NL" sz="2800" dirty="0">
                <a:latin typeface="Calibri Light"/>
                <a:cs typeface="Calibri Light"/>
              </a:rPr>
              <a:t> Groene vormgeving en verkoop </a:t>
            </a:r>
          </a:p>
          <a:p>
            <a:r>
              <a:rPr lang="nl-NL" sz="2800" dirty="0">
                <a:latin typeface="Calibri Light"/>
                <a:cs typeface="Calibri Light"/>
              </a:rPr>
              <a:t>(van bloem presentatie tot verkoopgesprek)</a:t>
            </a:r>
          </a:p>
        </p:txBody>
      </p:sp>
      <p:pic>
        <p:nvPicPr>
          <p:cNvPr id="7" name="Audiobestand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8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62"/>
    </mc:Choice>
    <mc:Fallback xmlns="">
      <p:transition spd="slow" advTm="13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jfhoek 8"/>
          <p:cNvSpPr/>
          <p:nvPr/>
        </p:nvSpPr>
        <p:spPr>
          <a:xfrm>
            <a:off x="1822207" y="1955586"/>
            <a:ext cx="4946094" cy="1510247"/>
          </a:xfrm>
          <a:prstGeom prst="homePlate">
            <a:avLst>
              <a:gd name="adj" fmla="val 56343"/>
            </a:avLst>
          </a:prstGeom>
          <a:solidFill>
            <a:srgbClr val="1FAED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4 keuzevakken (4 SE cijfers*)</a:t>
            </a:r>
            <a:endParaRPr lang="nl-NL" sz="2800" dirty="0"/>
          </a:p>
        </p:txBody>
      </p:sp>
      <p:sp>
        <p:nvSpPr>
          <p:cNvPr id="12" name="Rechthoek 11"/>
          <p:cNvSpPr/>
          <p:nvPr/>
        </p:nvSpPr>
        <p:spPr>
          <a:xfrm>
            <a:off x="2037806" y="50795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600" b="1" dirty="0">
                <a:solidFill>
                  <a:srgbClr val="1FAEDC"/>
                </a:solidFill>
              </a:rPr>
              <a:t>*</a:t>
            </a:r>
            <a:r>
              <a:rPr lang="nl-NL" b="1" dirty="0">
                <a:solidFill>
                  <a:srgbClr val="1FAEDC"/>
                </a:solidFill>
              </a:rPr>
              <a:t>Cijfer voor keuzevak mag niet lager dan 3,5 zijn. </a:t>
            </a:r>
          </a:p>
          <a:p>
            <a:r>
              <a:rPr lang="nl-NL" b="1" dirty="0">
                <a:solidFill>
                  <a:srgbClr val="1FAEDC"/>
                </a:solidFill>
              </a:rPr>
              <a:t>Cijfers worden afgerond naar hele cijfers.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736864" y="1110411"/>
            <a:ext cx="2850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Leerjaar 4 Kader Beroeps</a:t>
            </a:r>
          </a:p>
        </p:txBody>
      </p:sp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4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0"/>
    </mc:Choice>
    <mc:Fallback xmlns="">
      <p:transition spd="slow" advTm="6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450" y="0"/>
            <a:ext cx="13302526" cy="598355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838200" y="2344966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1 Groene Machine Park</a:t>
            </a:r>
          </a:p>
          <a:p>
            <a:r>
              <a:rPr lang="nl-NL" dirty="0"/>
              <a:t>2 Tuin Ontwerp en Aanleg</a:t>
            </a:r>
          </a:p>
          <a:p>
            <a:r>
              <a:rPr lang="nl-NL" dirty="0"/>
              <a:t>3 Werk in Tuin en Landschap</a:t>
            </a:r>
          </a:p>
          <a:p>
            <a:r>
              <a:rPr lang="nl-NL" dirty="0"/>
              <a:t>4 Bloemwerk</a:t>
            </a:r>
          </a:p>
          <a:p>
            <a:r>
              <a:rPr lang="nl-NL" dirty="0"/>
              <a:t>5 Groene Vormgeving en Styling</a:t>
            </a:r>
          </a:p>
          <a:p>
            <a:r>
              <a:rPr lang="nl-NL" dirty="0"/>
              <a:t>7 Groei en Oogst</a:t>
            </a:r>
          </a:p>
          <a:p>
            <a:r>
              <a:rPr lang="nl-NL" dirty="0"/>
              <a:t>8 Het houden van dieren</a:t>
            </a:r>
          </a:p>
          <a:p>
            <a:r>
              <a:rPr lang="nl-NL" dirty="0"/>
              <a:t>11 Voeding hoe maak je het?</a:t>
            </a:r>
          </a:p>
          <a:p>
            <a:r>
              <a:rPr lang="nl-NL" dirty="0"/>
              <a:t>12 Groene Zorg</a:t>
            </a:r>
          </a:p>
          <a:p>
            <a:r>
              <a:rPr lang="nl-NL"/>
              <a:t>16 </a:t>
            </a:r>
            <a:r>
              <a:rPr lang="nl-NL" dirty="0"/>
              <a:t>Actief in de natuur</a:t>
            </a:r>
          </a:p>
          <a:p>
            <a:endParaRPr lang="nl-NL" sz="2000" dirty="0"/>
          </a:p>
        </p:txBody>
      </p:sp>
      <p:sp>
        <p:nvSpPr>
          <p:cNvPr id="7" name="Rechthoek 6"/>
          <p:cNvSpPr/>
          <p:nvPr/>
        </p:nvSpPr>
        <p:spPr>
          <a:xfrm>
            <a:off x="838200" y="1027906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Keuzevakken, verdiepend of verbredend</a:t>
            </a:r>
          </a:p>
          <a:p>
            <a:endParaRPr lang="nl-N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KB 4 vakken kiezen uit aanbod van 10  </a:t>
            </a:r>
          </a:p>
        </p:txBody>
      </p:sp>
      <p:pic>
        <p:nvPicPr>
          <p:cNvPr id="8" name="Audiobestand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9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10"/>
    </mc:Choice>
    <mc:Fallback xmlns="">
      <p:transition spd="slow" advTm="30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1524001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780" y="1570821"/>
            <a:ext cx="8181975" cy="322897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240780" y="851772"/>
            <a:ext cx="8604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Eindcijfer beroepsgerichte </a:t>
            </a:r>
            <a:r>
              <a:rPr lang="nl-NL" sz="2800" dirty="0" err="1"/>
              <a:t>profielvak</a:t>
            </a:r>
            <a:r>
              <a:rPr lang="nl-NL" sz="2800" dirty="0"/>
              <a:t> Kader Beroeps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974848" y="2518583"/>
            <a:ext cx="2609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PM1 + PM2 + PM3 + PM4  </a:t>
            </a:r>
            <a:br>
              <a:rPr lang="nl-NL" b="1" dirty="0">
                <a:solidFill>
                  <a:schemeClr val="bg1"/>
                </a:solidFill>
              </a:rPr>
            </a:br>
            <a:r>
              <a:rPr lang="nl-NL" b="1" dirty="0">
                <a:solidFill>
                  <a:schemeClr val="bg1"/>
                </a:solidFill>
              </a:rPr>
              <a:t>		     4</a:t>
            </a:r>
          </a:p>
          <a:p>
            <a:endParaRPr lang="nl-NL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3121152" y="2877312"/>
            <a:ext cx="2304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5459362" y="2646480"/>
            <a:ext cx="418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726186" y="2352366"/>
            <a:ext cx="595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chemeClr val="bg1"/>
                </a:solidFill>
              </a:rPr>
              <a:t>(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583937" y="2351676"/>
            <a:ext cx="595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" name="Audiobesta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3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35"/>
    </mc:Choice>
    <mc:Fallback xmlns="">
      <p:transition spd="slow" advTm="19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1524001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700" y="2091579"/>
            <a:ext cx="7191756" cy="361624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171700" y="1133857"/>
            <a:ext cx="836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Eindcijfer beroepsgerichte keuzevakken Kader Beroeps  </a:t>
            </a:r>
          </a:p>
        </p:txBody>
      </p:sp>
      <p:pic>
        <p:nvPicPr>
          <p:cNvPr id="2" name="Audiobesta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6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2"/>
    </mc:Choice>
    <mc:Fallback xmlns="">
      <p:transition spd="slow" advTm="11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99"/>
            <a:ext cx="12324192" cy="596228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558834" y="1375954"/>
            <a:ext cx="69407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Op diploma 2 cijfers</a:t>
            </a:r>
          </a:p>
          <a:p>
            <a:endParaRPr lang="nl-NL" sz="2000" dirty="0"/>
          </a:p>
          <a:p>
            <a:r>
              <a:rPr lang="nl-NL" sz="2000" dirty="0"/>
              <a:t>1 voor </a:t>
            </a:r>
            <a:r>
              <a:rPr lang="nl-NL" sz="2000" dirty="0" err="1"/>
              <a:t>profielvak</a:t>
            </a:r>
            <a:r>
              <a:rPr lang="nl-NL" sz="2000" dirty="0"/>
              <a:t> (= profielmodules + CSPE)</a:t>
            </a:r>
          </a:p>
          <a:p>
            <a:r>
              <a:rPr lang="nl-NL" sz="2000" dirty="0"/>
              <a:t>1 voor keuzevakken</a:t>
            </a:r>
          </a:p>
        </p:txBody>
      </p:sp>
      <p:pic>
        <p:nvPicPr>
          <p:cNvPr id="6" name="Audiobestan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5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69"/>
    </mc:Choice>
    <mc:Fallback xmlns="">
      <p:transition spd="slow" advTm="14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3028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673531" y="2438399"/>
            <a:ext cx="676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Succes met jouw keuze!</a:t>
            </a:r>
          </a:p>
        </p:txBody>
      </p:sp>
      <p:pic>
        <p:nvPicPr>
          <p:cNvPr id="7" name="Audiobestand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5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73"/>
    </mc:Choice>
    <mc:Fallback xmlns="">
      <p:transition spd="slow" advTm="37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Vonk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CF2D75"/>
      </a:accent1>
      <a:accent2>
        <a:srgbClr val="EEB947"/>
      </a:accent2>
      <a:accent3>
        <a:srgbClr val="BBC3CD"/>
      </a:accent3>
      <a:accent4>
        <a:srgbClr val="484848"/>
      </a:accent4>
      <a:accent5>
        <a:srgbClr val="1F1F26"/>
      </a:accent5>
      <a:accent6>
        <a:srgbClr val="EEB947"/>
      </a:accent6>
      <a:hlink>
        <a:srgbClr val="EEB947"/>
      </a:hlink>
      <a:folHlink>
        <a:srgbClr val="CF2D75"/>
      </a:folHlink>
    </a:clrScheme>
    <a:fontScheme name="Aangepas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8" id="{72010FC2-BEF6-4B4E-BDBA-8283E99E3249}" vid="{341D6817-E6DC-43C9-BBD8-EFB69399045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fbeeldingsactivum" ma:contentTypeID="0x0101009148F5A04DDD49CBA7127AADA5FB792B00AADE34325A8B49CDA8BB4DB53328F214006F9D9109880C7145999390874B48D026" ma:contentTypeVersion="13" ma:contentTypeDescription="Een afbeelding uploaden." ma:contentTypeScope="" ma:versionID="31afb7020840fde2b453d2093ca4e330">
  <xsd:schema xmlns:xsd="http://www.w3.org/2001/XMLSchema" xmlns:xs="http://www.w3.org/2001/XMLSchema" xmlns:p="http://schemas.microsoft.com/office/2006/metadata/properties" xmlns:ns1="http://schemas.microsoft.com/sharepoint/v3" xmlns:ns2="7D4311BF-438C-4310-ACFB-FE44621A5E20" xmlns:ns3="http://schemas.microsoft.com/sharepoint/v3/fields" xmlns:ns4="7d4311bf-438c-4310-acfb-fe44621a5e20" xmlns:ns5="e42be664-7e2e-4077-ac86-b62869bcee6d" targetNamespace="http://schemas.microsoft.com/office/2006/metadata/properties" ma:root="true" ma:fieldsID="7315246fde8523b59f66b641fd1ae83a" ns1:_="" ns2:_="" ns3:_="" ns4:_="" ns5:_="">
    <xsd:import namespace="http://schemas.microsoft.com/sharepoint/v3"/>
    <xsd:import namespace="7D4311BF-438C-4310-ACFB-FE44621A5E20"/>
    <xsd:import namespace="http://schemas.microsoft.com/sharepoint/v3/fields"/>
    <xsd:import namespace="7d4311bf-438c-4310-acfb-fe44621a5e20"/>
    <xsd:import namespace="e42be664-7e2e-4077-ac86-b62869bcee6d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lcf76f155ced4ddcb4097134ff3c332f" minOccurs="0"/>
                <xsd:element ref="ns5:TaxCatchAll" minOccurs="0"/>
                <xsd:element ref="ns5:SharedWithUsers" minOccurs="0"/>
                <xsd:element ref="ns5:SharedWithDetail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Pad van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Bestands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bestands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311BF-438C-4310-ACFB-FE44621A5E20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Miniatuur bestaat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Voorbeeld bestaat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Breedte" ma:internalName="ImageWidth" ma:readOnly="true">
      <xsd:simpleType>
        <xsd:restriction base="dms:Unknown"/>
      </xsd:simpleType>
    </xsd:element>
    <xsd:element name="ImageHeight" ma:index="22" nillable="true" ma:displayName="Hoogte" ma:internalName="ImageHeight" ma:readOnly="true">
      <xsd:simpleType>
        <xsd:restriction base="dms:Unknown"/>
      </xsd:simpleType>
    </xsd:element>
    <xsd:element name="ImageCreateDate" ma:index="25" nillable="true" ma:displayName="Afbeelding gemaakt op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311bf-438c-4310-acfb-fe44621a5e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36" nillable="true" ma:taxonomy="true" ma:internalName="lcf76f155ced4ddcb4097134ff3c332f" ma:taxonomyFieldName="MediaServiceImageTags" ma:displayName="Afbeeldingtags" ma:readOnly="false" ma:fieldId="{5cf76f15-5ced-4ddc-b409-7134ff3c332f}" ma:taxonomyMulti="true" ma:sspId="9383b25d-6e31-4489-a489-b61a4ac4c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4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be664-7e2e-4077-ac86-b62869bcee6d" elementFormDefault="qualified">
    <xsd:import namespace="http://schemas.microsoft.com/office/2006/documentManagement/types"/>
    <xsd:import namespace="http://schemas.microsoft.com/office/infopath/2007/PartnerControls"/>
    <xsd:element name="TaxCatchAll" ma:index="37" nillable="true" ma:displayName="Catch-all-kolom van taxonomie" ma:hidden="true" ma:list="{cd5a11f5-ac52-4e28-aa18-ed0fd94b9677}" ma:internalName="TaxCatchAll" ma:showField="CatchAllData" ma:web="e42be664-7e2e-4077-ac86-b62869bcee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eur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 ma:index="23" ma:displayName="Opmerkingen"/>
        <xsd:element name="keywords" minOccurs="0" maxOccurs="1" type="xsd:string" ma:index="14" ma:displayName="Trefwoorden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7D4311BF-438C-4310-ACFB-FE44621A5E20" xsi:nil="true"/>
    <PublishingExpirationDate xmlns="http://schemas.microsoft.com/sharepoint/v3" xsi:nil="true"/>
    <TaxCatchAll xmlns="e42be664-7e2e-4077-ac86-b62869bcee6d" xsi:nil="true"/>
    <PublishingStartDate xmlns="http://schemas.microsoft.com/sharepoint/v3" xsi:nil="true"/>
    <lcf76f155ced4ddcb4097134ff3c332f xmlns="7d4311bf-438c-4310-acfb-fe44621a5e20">
      <Terms xmlns="http://schemas.microsoft.com/office/infopath/2007/PartnerControls"/>
    </lcf76f155ced4ddcb4097134ff3c332f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F3EFA0-4B69-440C-A290-F1611E426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4311BF-438C-4310-ACFB-FE44621A5E20"/>
    <ds:schemaRef ds:uri="http://schemas.microsoft.com/sharepoint/v3/fields"/>
    <ds:schemaRef ds:uri="7d4311bf-438c-4310-acfb-fe44621a5e20"/>
    <ds:schemaRef ds:uri="e42be664-7e2e-4077-ac86-b62869bcee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10912C-0518-4534-BB8C-7948B0C10F9C}">
  <ds:schemaRefs>
    <ds:schemaRef ds:uri="http://schemas.microsoft.com/office/2006/metadata/properties"/>
    <ds:schemaRef ds:uri="7D4311BF-438C-4310-ACFB-FE44621A5E20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e42be664-7e2e-4077-ac86-b62869bcee6d"/>
    <ds:schemaRef ds:uri="http://schemas.microsoft.com/office/2006/documentManagement/types"/>
    <ds:schemaRef ds:uri="http://purl.org/dc/elements/1.1/"/>
    <ds:schemaRef ds:uri="7d4311bf-438c-4310-acfb-fe44621a5e20"/>
    <ds:schemaRef ds:uri="http://schemas.microsoft.com/sharepoint/v3/field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88CE344-D82B-49D3-84F2-3D66ACDFA4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11619</TotalTime>
  <Words>202</Words>
  <Application>Microsoft Office PowerPoint</Application>
  <PresentationFormat>Breedbeeld</PresentationFormat>
  <Paragraphs>44</Paragraphs>
  <Slides>9</Slides>
  <Notes>2</Notes>
  <HiddenSlides>0</HiddenSlides>
  <MMClips>9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Constantia</vt:lpstr>
      <vt:lpstr>Helvetica Light</vt:lpstr>
      <vt:lpstr>Raleway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 OM TITEL TOE TE VOEGEN</dc:title>
  <dc:creator>Ingrid Zoon</dc:creator>
  <cp:keywords/>
  <dc:description/>
  <cp:lastModifiedBy>Mirjam Westerhof</cp:lastModifiedBy>
  <cp:revision>6</cp:revision>
  <dcterms:created xsi:type="dcterms:W3CDTF">2022-09-21T11:01:49Z</dcterms:created>
  <dcterms:modified xsi:type="dcterms:W3CDTF">2023-02-16T11:28:49Z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0x0101009148F5A04DDD49CBA7127AADA5FB792B00AADE34325A8B49CDA8BB4DB53328F214006F9D9109880C7145999390874B48D026</vt:lpwstr>
  </property>
  <property fmtid="{D5CDD505-2E9C-101B-9397-08002B2CF9AE}" pid="3" name="MediaServiceImageTags">
    <vt:lpwstr/>
  </property>
</Properties>
</file>